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029B-EFBA-4982-85C6-D83F0F19AB6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2C040-E985-49DC-89FA-FE048DB4A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6737" y="518361"/>
            <a:ext cx="3048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Town of Maxton</a:t>
            </a:r>
          </a:p>
          <a:p>
            <a:pPr algn="ctr"/>
            <a:r>
              <a:rPr lang="en-US" b="1" dirty="0" smtClean="0"/>
              <a:t>201 </a:t>
            </a:r>
            <a:r>
              <a:rPr lang="en-US" b="1" dirty="0" err="1" smtClean="0"/>
              <a:t>McCaskill</a:t>
            </a:r>
            <a:r>
              <a:rPr lang="en-US" b="1" dirty="0" smtClean="0"/>
              <a:t> Ave.</a:t>
            </a:r>
          </a:p>
          <a:p>
            <a:pPr algn="ctr"/>
            <a:r>
              <a:rPr lang="en-US" b="1" dirty="0" smtClean="0"/>
              <a:t>Maxton, NC 28343</a:t>
            </a:r>
          </a:p>
          <a:p>
            <a:pPr algn="ctr"/>
            <a:r>
              <a:rPr lang="en-US" b="1" dirty="0" smtClean="0"/>
              <a:t>PH: (910) 844-5231</a:t>
            </a:r>
            <a:endParaRPr lang="en-US" b="1" dirty="0"/>
          </a:p>
        </p:txBody>
      </p:sp>
      <p:pic>
        <p:nvPicPr>
          <p:cNvPr id="7" name="Picture 3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2800" y="633412"/>
            <a:ext cx="1447800" cy="14478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269716"/>
            <a:ext cx="1229654" cy="122965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53637" y="2105025"/>
            <a:ext cx="693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Due to the threat of impact from Hurricane Dorian, </a:t>
            </a:r>
            <a:r>
              <a:rPr lang="en-US" sz="2400" b="1" dirty="0" smtClean="0"/>
              <a:t>The Town Administrative office will close at 1p.m. today, Thursday September 5, 2019.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The office will re-open Monday September 9, 2019 at 8:00 a.m. </a:t>
            </a:r>
          </a:p>
          <a:p>
            <a:endParaRPr lang="en-US" sz="2400" b="1" dirty="0"/>
          </a:p>
          <a:p>
            <a:r>
              <a:rPr lang="en-US" sz="2400" dirty="0" smtClean="0"/>
              <a:t>In case of an emergency, please contact the Maxton Police Department at (910) 844-5667.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3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6056" y="557213"/>
            <a:ext cx="1447800" cy="144780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425172"/>
            <a:ext cx="1447800" cy="1447800"/>
          </a:xfrm>
          <a:prstGeom prst="rect">
            <a:avLst/>
          </a:prstGeom>
          <a:noFill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202" y="5272074"/>
            <a:ext cx="1229654" cy="1229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75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Finance</dc:creator>
  <cp:lastModifiedBy>MYRA</cp:lastModifiedBy>
  <cp:revision>16</cp:revision>
  <cp:lastPrinted>2019-09-05T15:36:20Z</cp:lastPrinted>
  <dcterms:created xsi:type="dcterms:W3CDTF">2014-01-28T18:34:00Z</dcterms:created>
  <dcterms:modified xsi:type="dcterms:W3CDTF">2019-09-05T21:59:18Z</dcterms:modified>
</cp:coreProperties>
</file>